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19" r:id="rId44"/>
    <p:sldId id="321" r:id="rId45"/>
    <p:sldId id="322" r:id="rId46"/>
    <p:sldId id="323" r:id="rId47"/>
    <p:sldId id="324" r:id="rId48"/>
    <p:sldId id="288" r:id="rId49"/>
    <p:sldId id="289" r:id="rId50"/>
    <p:sldId id="320" r:id="rId51"/>
    <p:sldId id="274" r:id="rId52"/>
    <p:sldId id="275" r:id="rId53"/>
    <p:sldId id="33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5174"/>
  </p:normalViewPr>
  <p:slideViewPr>
    <p:cSldViewPr snapToGrid="0" snapToObjects="1">
      <p:cViewPr>
        <p:scale>
          <a:sx n="100" d="100"/>
          <a:sy n="100" d="100"/>
        </p:scale>
        <p:origin x="930" y="6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0515600" cy="46975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mp</a:t>
            </a:r>
            <a:r>
              <a:rPr lang="en-US" sz="2200" dirty="0">
                <a:solidFill>
                  <a:schemeClr val="accent3">
                    <a:lumMod val="25000"/>
                  </a:schemeClr>
                </a:solidFill>
                <a:latin typeface="Abadi" panose="020B0604020104020204" pitchFamily="34" charset="0"/>
              </a:rPr>
              <a:t> objects were added:</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Folium.Circle</a:t>
            </a:r>
            <a:r>
              <a:rPr lang="en-US" sz="1400" dirty="0">
                <a:solidFill>
                  <a:schemeClr val="accent3">
                    <a:lumMod val="25000"/>
                  </a:schemeClr>
                </a:solidFill>
                <a:highlight>
                  <a:srgbClr val="FFFF00"/>
                </a:highlight>
                <a:latin typeface="Abadi" panose="020B0604020104020204" pitchFamily="34" charset="0"/>
              </a:rPr>
              <a:t> object for the launch sites</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Folio.MarkerCluster</a:t>
            </a:r>
            <a:r>
              <a:rPr lang="en-US" sz="1400" dirty="0">
                <a:solidFill>
                  <a:schemeClr val="accent3">
                    <a:lumMod val="25000"/>
                  </a:schemeClr>
                </a:solidFill>
                <a:highlight>
                  <a:srgbClr val="FFFF00"/>
                </a:highlight>
                <a:latin typeface="Abadi" panose="020B0604020104020204" pitchFamily="34" charset="0"/>
              </a:rPr>
              <a:t> as a container for the </a:t>
            </a:r>
            <a:r>
              <a:rPr lang="en-US" sz="1400" dirty="0" err="1">
                <a:solidFill>
                  <a:schemeClr val="accent3">
                    <a:lumMod val="25000"/>
                  </a:schemeClr>
                </a:solidFill>
                <a:highlight>
                  <a:srgbClr val="FFFF00"/>
                </a:highlight>
                <a:latin typeface="Abadi" panose="020B0604020104020204" pitchFamily="34" charset="0"/>
              </a:rPr>
              <a:t>Folio.Marker</a:t>
            </a:r>
            <a:endParaRPr lang="en-US"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Folium.Icon</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Folium.Marker</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Folium.PolyLine</a:t>
            </a:r>
            <a:r>
              <a:rPr lang="en-US" sz="1400" dirty="0">
                <a:solidFill>
                  <a:schemeClr val="accent3">
                    <a:lumMod val="25000"/>
                  </a:schemeClr>
                </a:solidFill>
                <a:highlight>
                  <a:srgbClr val="FFFF00"/>
                </a:highlight>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4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t>
            </a:r>
            <a:r>
              <a:rPr lang="en-US" sz="1500" dirty="0" err="1">
                <a:solidFill>
                  <a:schemeClr val="accent3">
                    <a:lumMod val="25000"/>
                  </a:schemeClr>
                </a:solidFill>
                <a:latin typeface="Abadi" panose="020B0604020104020204" pitchFamily="34" charset="0"/>
              </a:rPr>
              <a:t>breadown</a:t>
            </a:r>
            <a:r>
              <a:rPr lang="en-US" sz="1500" dirty="0">
                <a:solidFill>
                  <a:schemeClr val="accent3">
                    <a:lumMod val="25000"/>
                  </a:schemeClr>
                </a:solidFill>
                <a:latin typeface="Abadi" panose="020B0604020104020204" pitchFamily="34" charset="0"/>
              </a:rPr>
              <a:t> of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correlation between </a:t>
            </a:r>
            <a:r>
              <a:rPr lang="en-US" sz="1500" dirty="0" err="1">
                <a:solidFill>
                  <a:schemeClr val="accent3">
                    <a:lumMod val="25000"/>
                  </a:schemeClr>
                </a:solidFill>
                <a:latin typeface="Abadi" panose="020B0604020104020204" pitchFamily="34" charset="0"/>
              </a:rPr>
              <a:t>payoad</a:t>
            </a:r>
            <a:r>
              <a:rPr lang="en-US" sz="1500" dirty="0">
                <a:solidFill>
                  <a:schemeClr val="accent3">
                    <a:lumMod val="25000"/>
                  </a:schemeClr>
                </a:solidFill>
                <a:latin typeface="Abadi" panose="020B0604020104020204" pitchFamily="34" charset="0"/>
              </a:rPr>
              <a:t> and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9745589" cy="4554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959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03839"/>
            <a:ext cx="10106924" cy="977506"/>
          </a:xfrm>
          <a:prstGeom prst="rect">
            <a:avLst/>
          </a:prstGeom>
        </p:spPr>
        <p:txBody>
          <a:bodyPr>
            <a:normAutofit fontScale="85000" lnSpcReduction="20000"/>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 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3" y="1836175"/>
            <a:ext cx="3839468" cy="29496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1832" y="2079415"/>
            <a:ext cx="2462980" cy="2910195"/>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2366</TotalTime>
  <Words>3026</Words>
  <Application>Microsoft Office PowerPoint</Application>
  <PresentationFormat>Widescreen</PresentationFormat>
  <Paragraphs>329</Paragraphs>
  <Slides>51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444</cp:revision>
  <dcterms:created xsi:type="dcterms:W3CDTF">2021-04-29T18:58:34Z</dcterms:created>
  <dcterms:modified xsi:type="dcterms:W3CDTF">2023-07-27T16:09:50Z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